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6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2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3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927-2AE3-4FF1-A794-897757B0863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A47C-AB38-4B7D-A492-8C69089F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45483" y="6368184"/>
            <a:ext cx="2743200" cy="365125"/>
          </a:xfrm>
        </p:spPr>
        <p:txBody>
          <a:bodyPr/>
          <a:lstStyle/>
          <a:p>
            <a:pPr algn="ctr" defTabSz="642938" fontAlgn="base">
              <a:spcBef>
                <a:spcPct val="0"/>
              </a:spcBef>
              <a:spcAft>
                <a:spcPct val="0"/>
              </a:spcAft>
              <a:defRPr/>
            </a:pPr>
            <a:fld id="{1428EC81-4098-844F-A22E-86A8EE344E55}" type="slidenum">
              <a:rPr lang="en-US" sz="1400" b="1">
                <a:solidFill>
                  <a:srgbClr val="FFFFFF"/>
                </a:solidFill>
                <a:latin typeface="Gill Sans" charset="0"/>
                <a:ea typeface="ヒラギノ角ゴ Pro W3" charset="0"/>
                <a:sym typeface="Gill Sans" charset="0"/>
              </a:rPr>
              <a:pPr algn="ctr" defTabSz="64293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400" b="1">
              <a:solidFill>
                <a:srgbClr val="FFFFFF"/>
              </a:solidFill>
              <a:latin typeface="Gill Sans" charset="0"/>
              <a:ea typeface="ヒラギノ角ゴ Pro W3" charset="0"/>
              <a:sym typeface="Gil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B8503-1663-F343-BA52-69FF58656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147" y="419028"/>
            <a:ext cx="2947537" cy="197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F66C6-C907-7348-9259-119F6A598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684" y="4700321"/>
            <a:ext cx="3129571" cy="1758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C3F9D-DD72-844E-A586-AE4E44E4C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683" y="2905749"/>
            <a:ext cx="1397000" cy="128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40515-CBEF-D747-90F2-11DCB8CBE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498" y="2905749"/>
            <a:ext cx="1897487" cy="12827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</vt:lpstr>
      <vt:lpstr>ヒラギノ角ゴ Pro W3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AmeliaTheChicken</dc:creator>
  <cp:lastModifiedBy>AmeliaTheChicken</cp:lastModifiedBy>
  <cp:revision>1</cp:revision>
  <dcterms:created xsi:type="dcterms:W3CDTF">2021-09-15T14:48:46Z</dcterms:created>
  <dcterms:modified xsi:type="dcterms:W3CDTF">2021-09-15T14:49:23Z</dcterms:modified>
</cp:coreProperties>
</file>